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691"/>
    <a:srgbClr val="5B9BD5"/>
    <a:srgbClr val="0455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9057AE-10DE-4FA1-BF05-F6BF4745FA1D}" v="18" dt="2026-01-29T20:44:0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E6BED-9A74-4603-A077-671FDD373B46}" type="datetimeFigureOut">
              <a:rPr lang="en-US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A710C-F194-4DA4-AD01-6A71B161155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7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FA710C-F194-4DA4-AD01-6A71B16115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9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58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83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78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52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145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28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17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97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56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94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A105A08-E3C2-478C-B84F-3E6F1400BF72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3A91ADE-8154-4226-9EF2-58C4E31A9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72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mestables.co.uk/multiplication-tables-check/" TargetMode="External"/><Relationship Id="rId2" Type="http://schemas.openxmlformats.org/officeDocument/2006/relationships/hyperlink" Target="https://mathsframe.co.uk/en/resources/resource/477/Multiplication-Tables-Chec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v.uk/government/publications/multiplication-tables-check-information-for-paren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52" y="2215730"/>
            <a:ext cx="11471565" cy="1739347"/>
          </a:xfrm>
        </p:spPr>
        <p:txBody>
          <a:bodyPr>
            <a:normAutofit/>
          </a:bodyPr>
          <a:lstStyle/>
          <a:p>
            <a:r>
              <a:rPr lang="en-US" dirty="0"/>
              <a:t>Year 4 multiplication check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48364"/>
            <a:ext cx="12191999" cy="2368193"/>
          </a:xfrm>
        </p:spPr>
        <p:txBody>
          <a:bodyPr>
            <a:noAutofit/>
          </a:bodyPr>
          <a:lstStyle/>
          <a:p>
            <a:endParaRPr lang="en-GB" sz="3600" dirty="0"/>
          </a:p>
          <a:p>
            <a:endParaRPr lang="en-GB" sz="3600" dirty="0"/>
          </a:p>
          <a:p>
            <a:endParaRPr lang="en-GB" sz="3600" dirty="0"/>
          </a:p>
          <a:p>
            <a:pPr marL="0" lvl="1">
              <a:spcBef>
                <a:spcPts val="1200"/>
              </a:spcBef>
              <a:spcAft>
                <a:spcPts val="200"/>
              </a:spcAft>
            </a:pPr>
            <a:r>
              <a:rPr lang="en-GB" sz="3600" dirty="0"/>
              <a:t> </a:t>
            </a:r>
            <a:r>
              <a:rPr lang="en-GB" sz="2800" b="1" dirty="0">
                <a:ea typeface="Tahoma"/>
                <a:cs typeface="Tahoma"/>
              </a:rPr>
              <a:t>Successful Learners   Confident Individuals   Responsible Citizens</a:t>
            </a:r>
            <a:endParaRPr lang="en-GB" sz="2800" b="1" dirty="0"/>
          </a:p>
          <a:p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977BB3-8D3B-9C31-B835-DA3E85F3E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100" y="-20256"/>
            <a:ext cx="2551798" cy="222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08186-F2C9-F527-5813-276552375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multiplication check?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4E683-4B8A-285B-BF45-B23C0B32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purpose of the MTC is to determine whether pupils can recall their times tables fluently, which is essential for future success in mathematics.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It will help schools to identify pupils who have not yet mastered their times tables, so that additional support can be provided.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It is an on-screen check consisting of 25 times table questions. This can be completed on a school’s PC, Laptop or Tablets.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Your child will be able to answer 3 practice questions before taking the actual check. They will then have 6 seconds to answer each question. On average, the check should take no longer than 5 minutes to complete.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9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8030B-7DC0-6740-0741-4262DD2C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IS THE MULTIPLICATION CHECK?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47567-3429-58FA-FA97-607FA5934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Schools have a two-week window to complete the check, starting on June 1</a:t>
            </a:r>
            <a:r>
              <a:rPr lang="en-GB" baseline="30000" dirty="0"/>
              <a:t>st</a:t>
            </a:r>
            <a:r>
              <a:rPr lang="en-GB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94922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2F9-0E5E-EE95-0802-2ED5B36B8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are times tables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466B4-8231-249C-B2ED-C6FD7A609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Times tables are fundamental to support children and under pin everything within Maths.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It is vital that all children know their multiplication facts up to 12 x 12.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Memorising times tables makes it </a:t>
            </a:r>
            <a:r>
              <a:rPr lang="en-GB" b="1" dirty="0"/>
              <a:t>far quicker and easier for children to work out maths problems in their</a:t>
            </a:r>
            <a:r>
              <a:rPr lang="en-GB" dirty="0"/>
              <a:t> heads. ... This will help them to solve questions involving multiplication, addition, subtraction and division in their head, making the act of memorising multiplications a very worthwhile cause!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177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C5190-1E45-B46C-DE37-919855C30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Ways to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734D-5DF7-0898-B58D-6968233BB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https://mathsframe.co.uk/en/resources/resource/477/Multiplication-Tables-Check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https://www.timestables.co.uk/multiplication-tables-check/</a:t>
            </a:r>
            <a:endParaRPr lang="en-GB" dirty="0"/>
          </a:p>
          <a:p>
            <a:endParaRPr lang="en-GB" dirty="0"/>
          </a:p>
          <a:p>
            <a:r>
              <a:rPr lang="en-GB" dirty="0"/>
              <a:t>TTRS </a:t>
            </a:r>
          </a:p>
        </p:txBody>
      </p:sp>
    </p:spTree>
    <p:extLst>
      <p:ext uri="{BB962C8B-B14F-4D97-AF65-F5344CB8AC3E}">
        <p14:creationId xmlns:p14="http://schemas.microsoft.com/office/powerpoint/2010/main" val="91226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A8F6D-6B4F-5834-F3F4-AEF67B4A5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to support my child.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98401-7F29-1BB1-AA71-3F0D5F18A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2011680"/>
            <a:ext cx="10638656" cy="4206240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hlinkClick r:id="rId2"/>
              </a:rPr>
              <a:t>https://www.gov.uk/government/publications/multiplication-tables-check-information-for-parents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We would love for your children to practise with you at home so that they feel confident when completing the test.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Learn timetable songs – there are lots of YouTube and is a great way to start learning new tables.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Use a stopwatch to time each other answering quick fire calculations.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Encourage children to play Times table Rockstars as often as possible. Small 10 minute daily sessions will help children to learn times tables more than one long session a week. The soundcheck is very similar to the multiplication check.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3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17DE0FC8-2CBF-222C-A93E-3B2FC89874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751" y="285095"/>
            <a:ext cx="2000403" cy="1507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5550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EE27E-3902-45BC-AC54-58ADCFCA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Ways to help my child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BDD7D-6985-32CA-3903-71A2C4F0E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Chanting their times table is an excellent way to learn them. They could do this each time they walk up the stairs. </a:t>
            </a:r>
          </a:p>
          <a:p>
            <a:r>
              <a:rPr lang="en-GB" sz="2400">
                <a:ea typeface="Times New Roman" panose="02020603050405020304" pitchFamily="18" charset="0"/>
                <a:cs typeface="Times New Roman" panose="02020603050405020304" pitchFamily="18" charset="0"/>
              </a:rPr>
              <a:t>Display a pos</a:t>
            </a:r>
          </a:p>
          <a:p>
            <a:r>
              <a:rPr lang="en-GB" sz="2400">
                <a:ea typeface="Times New Roman" panose="02020603050405020304" pitchFamily="18" charset="0"/>
                <a:cs typeface="Times New Roman" panose="02020603050405020304" pitchFamily="18" charset="0"/>
              </a:rPr>
              <a:t>ter with all of the times tables facts on at home</a:t>
            </a:r>
          </a:p>
          <a:p>
            <a:r>
              <a:rPr lang="en-GB" sz="2400">
                <a:ea typeface="Times New Roman" panose="02020603050405020304" pitchFamily="18" charset="0"/>
                <a:cs typeface="Times New Roman" panose="02020603050405020304" pitchFamily="18" charset="0"/>
              </a:rPr>
              <a:t>Create flash cards with your children and let them play with friends, siblings, grandparents. They could write the answer on the back and test themselves. </a:t>
            </a:r>
          </a:p>
          <a:p>
            <a:endParaRPr lang="en-GB" dirty="0"/>
          </a:p>
        </p:txBody>
      </p:sp>
      <p:pic>
        <p:nvPicPr>
          <p:cNvPr id="4" name="Picture 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03BD2EF-7F82-1D4F-8AB9-CFA74DBF3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2737">
            <a:off x="9656577" y="4621427"/>
            <a:ext cx="1999526" cy="2175602"/>
          </a:xfrm>
          <a:prstGeom prst="rect">
            <a:avLst/>
          </a:prstGeom>
        </p:spPr>
      </p:pic>
      <p:pic>
        <p:nvPicPr>
          <p:cNvPr id="5" name="Picture 4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5A19C32E-11A3-CCC3-6627-FD0512305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96250">
            <a:off x="3540769" y="5240243"/>
            <a:ext cx="1732885" cy="110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046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7564D6-576C-45C9-B7EA-F7701B149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099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Content Placeholder 3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911870E3-5BCB-A6A7-FB10-766886CD36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76" y="2132972"/>
            <a:ext cx="3374654" cy="2550610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9060CEE-D73E-44ED-A407-C828C9E4D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0994" y="0"/>
            <a:ext cx="7561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0B544C-FD6C-42D8-B6B7-DDF7E60D0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0994" y="2059012"/>
            <a:ext cx="7561006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7E4086-B27F-5D40-E051-B98CA752A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246" y="2194560"/>
            <a:ext cx="6905666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spc="150">
                <a:solidFill>
                  <a:schemeClr val="tx2"/>
                </a:solidFill>
              </a:rPr>
              <a:t>Your turn </a:t>
            </a:r>
          </a:p>
        </p:txBody>
      </p:sp>
    </p:spTree>
    <p:extLst>
      <p:ext uri="{BB962C8B-B14F-4D97-AF65-F5344CB8AC3E}">
        <p14:creationId xmlns:p14="http://schemas.microsoft.com/office/powerpoint/2010/main" val="64943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6">
      <a:dk1>
        <a:srgbClr val="2C2C2C"/>
      </a:dk1>
      <a:lt1>
        <a:srgbClr val="FFFFFF"/>
      </a:lt1>
      <a:dk2>
        <a:srgbClr val="045590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FFFF00"/>
      </a:hlink>
      <a:folHlink>
        <a:srgbClr val="6C606A"/>
      </a:folHlink>
    </a:clrScheme>
    <a:fontScheme name="SHP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029A7BC72A34385F9AF276E332380" ma:contentTypeVersion="39" ma:contentTypeDescription="Create a new document." ma:contentTypeScope="" ma:versionID="53e895af85e85adb868755bdd32ecece">
  <xsd:schema xmlns:xsd="http://www.w3.org/2001/XMLSchema" xmlns:xs="http://www.w3.org/2001/XMLSchema" xmlns:p="http://schemas.microsoft.com/office/2006/metadata/properties" xmlns:ns2="0a3f11ba-4822-4711-8d59-90528ce00b5a" xmlns:ns3="79528f27-5642-469f-a104-83c52628d675" targetNamespace="http://schemas.microsoft.com/office/2006/metadata/properties" ma:root="true" ma:fieldsID="d4ba81f6fd9285a895df4d492eac59ee" ns2:_="" ns3:_="">
    <xsd:import namespace="0a3f11ba-4822-4711-8d59-90528ce00b5a"/>
    <xsd:import namespace="79528f27-5642-469f-a104-83c52628d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Teachers" minOccurs="0"/>
                <xsd:element ref="ns2:Students" minOccurs="0"/>
                <xsd:element ref="ns2:Student_Groups" minOccurs="0"/>
                <xsd:element ref="ns2:Distribution_Groups" minOccurs="0"/>
                <xsd:element ref="ns2:LMS_Mappings" minOccurs="0"/>
                <xsd:element ref="ns2:Invited_Teachers" minOccurs="0"/>
                <xsd:element ref="ns2:Invited_Students" minOccurs="0"/>
                <xsd:element ref="ns2:Self_Registration_Enabled" minOccurs="0"/>
                <xsd:element ref="ns2:Has_Teacher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f11ba-4822-4711-8d59-90528ce00b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NotebookType" ma:index="20" nillable="true" ma:displayName="Notebook Type" ma:internalName="NotebookType">
      <xsd:simpleType>
        <xsd:restriction base="dms:Text"/>
      </xsd:simpleType>
    </xsd:element>
    <xsd:element name="FolderType" ma:index="21" nillable="true" ma:displayName="Folder Type" ma:internalName="FolderType">
      <xsd:simpleType>
        <xsd:restriction base="dms:Text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AppVersion" ma:index="23" nillable="true" ma:displayName="App Version" ma:internalName="AppVersion">
      <xsd:simpleType>
        <xsd:restriction base="dms:Text"/>
      </xsd:simpleType>
    </xsd:element>
    <xsd:element name="TeamsChannelId" ma:index="24" nillable="true" ma:displayName="Teams Channel Id" ma:internalName="TeamsChannelId">
      <xsd:simpleType>
        <xsd:restriction base="dms:Text"/>
      </xsd:simpleType>
    </xsd:element>
    <xsd:element name="Owner" ma:index="2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6" nillable="true" ma:displayName="Math Settings" ma:internalName="Math_Settings">
      <xsd:simpleType>
        <xsd:restriction base="dms:Text"/>
      </xsd:simpleType>
    </xsd:element>
    <xsd:element name="DefaultSectionNames" ma:index="2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8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9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0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1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4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5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6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8" nillable="true" ma:displayName="Is Collaboration Space Locked" ma:internalName="Is_Collaboration_Space_Locked">
      <xsd:simpleType>
        <xsd:restriction base="dms:Boolean"/>
      </xsd:simpleType>
    </xsd:element>
    <xsd:element name="IsNotebookLocked" ma:index="39" nillable="true" ma:displayName="Is Notebook Locked" ma:internalName="IsNotebookLocked">
      <xsd:simpleType>
        <xsd:restriction base="dms:Boolean"/>
      </xsd:simpleType>
    </xsd:element>
    <xsd:element name="Teams_Channel_Section_Location" ma:index="40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3" nillable="true" ma:taxonomy="true" ma:internalName="lcf76f155ced4ddcb4097134ff3c332f" ma:taxonomyFieldName="MediaServiceImageTags" ma:displayName="Image Tags" ma:readOnly="false" ma:fieldId="{5cf76f15-5ced-4ddc-b409-7134ff3c332f}" ma:taxonomyMulti="true" ma:sspId="2b22b650-ec4d-44fb-9108-e92a840df2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528f27-5642-469f-a104-83c52628d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4" nillable="true" ma:displayName="Taxonomy Catch All Column" ma:hidden="true" ma:list="{1a8baa73-41a1-4781-b3a3-99bec6725166}" ma:internalName="TaxCatchAll" ma:showField="CatchAllData" ma:web="79528f27-5642-469f-a104-83c52628d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MS_Mappings xmlns="0a3f11ba-4822-4711-8d59-90528ce00b5a" xsi:nil="true"/>
    <Teams_Channel_Section_Location xmlns="0a3f11ba-4822-4711-8d59-90528ce00b5a" xsi:nil="true"/>
    <NotebookType xmlns="0a3f11ba-4822-4711-8d59-90528ce00b5a" xsi:nil="true"/>
    <FolderType xmlns="0a3f11ba-4822-4711-8d59-90528ce00b5a" xsi:nil="true"/>
    <Teachers xmlns="0a3f11ba-4822-4711-8d59-90528ce00b5a">
      <UserInfo>
        <DisplayName/>
        <AccountId xsi:nil="true"/>
        <AccountType/>
      </UserInfo>
    </Teachers>
    <DefaultSectionNames xmlns="0a3f11ba-4822-4711-8d59-90528ce00b5a" xsi:nil="true"/>
    <Is_Collaboration_Space_Locked xmlns="0a3f11ba-4822-4711-8d59-90528ce00b5a" xsi:nil="true"/>
    <Owner xmlns="0a3f11ba-4822-4711-8d59-90528ce00b5a">
      <UserInfo>
        <DisplayName/>
        <AccountId xsi:nil="true"/>
        <AccountType/>
      </UserInfo>
    </Owner>
    <Invited_Teachers xmlns="0a3f11ba-4822-4711-8d59-90528ce00b5a" xsi:nil="true"/>
    <Invited_Students xmlns="0a3f11ba-4822-4711-8d59-90528ce00b5a" xsi:nil="true"/>
    <IsNotebookLocked xmlns="0a3f11ba-4822-4711-8d59-90528ce00b5a" xsi:nil="true"/>
    <Templates xmlns="0a3f11ba-4822-4711-8d59-90528ce00b5a" xsi:nil="true"/>
    <CultureName xmlns="0a3f11ba-4822-4711-8d59-90528ce00b5a" xsi:nil="true"/>
    <Distribution_Groups xmlns="0a3f11ba-4822-4711-8d59-90528ce00b5a" xsi:nil="true"/>
    <AppVersion xmlns="0a3f11ba-4822-4711-8d59-90528ce00b5a" xsi:nil="true"/>
    <TeamsChannelId xmlns="0a3f11ba-4822-4711-8d59-90528ce00b5a" xsi:nil="true"/>
    <Math_Settings xmlns="0a3f11ba-4822-4711-8d59-90528ce00b5a" xsi:nil="true"/>
    <Students xmlns="0a3f11ba-4822-4711-8d59-90528ce00b5a">
      <UserInfo>
        <DisplayName/>
        <AccountId xsi:nil="true"/>
        <AccountType/>
      </UserInfo>
    </Students>
    <Student_Groups xmlns="0a3f11ba-4822-4711-8d59-90528ce00b5a">
      <UserInfo>
        <DisplayName/>
        <AccountId xsi:nil="true"/>
        <AccountType/>
      </UserInfo>
    </Student_Groups>
    <Self_Registration_Enabled xmlns="0a3f11ba-4822-4711-8d59-90528ce00b5a" xsi:nil="true"/>
    <Has_Teacher_Only_SectionGroup xmlns="0a3f11ba-4822-4711-8d59-90528ce00b5a" xsi:nil="true"/>
    <TaxCatchAll xmlns="79528f27-5642-469f-a104-83c52628d675" xsi:nil="true"/>
    <lcf76f155ced4ddcb4097134ff3c332f xmlns="0a3f11ba-4822-4711-8d59-90528ce00b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ACE3E0-8628-422F-8099-7A2AE638F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3f11ba-4822-4711-8d59-90528ce00b5a"/>
    <ds:schemaRef ds:uri="79528f27-5642-469f-a104-83c52628d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D03C2F-493B-4362-8220-C0314AAC86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3D14FB-EAA6-4774-B8AF-6C2EB0F29346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79528f27-5642-469f-a104-83c52628d675"/>
    <ds:schemaRef ds:uri="0a3f11ba-4822-4711-8d59-90528ce00b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4498</TotalTime>
  <Words>465</Words>
  <Application>Microsoft Office PowerPoint</Application>
  <PresentationFormat>Widescreen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Tahoma</vt:lpstr>
      <vt:lpstr>Times New Roman</vt:lpstr>
      <vt:lpstr>Wingdings</vt:lpstr>
      <vt:lpstr>Banded</vt:lpstr>
      <vt:lpstr>Year 4 multiplication check</vt:lpstr>
      <vt:lpstr>What is the multiplication check?</vt:lpstr>
      <vt:lpstr>when IS THE MULTIPLICATION CHECK?</vt:lpstr>
      <vt:lpstr>Why are times tables important?</vt:lpstr>
      <vt:lpstr>Ways to practice</vt:lpstr>
      <vt:lpstr>How to support my child.</vt:lpstr>
      <vt:lpstr>Ways to help my child</vt:lpstr>
      <vt:lpstr>Your turn </vt:lpstr>
    </vt:vector>
  </TitlesOfParts>
  <Company>Alfred Salter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SHPS Template</dc:title>
  <dc:creator>Martin.Curtis@catrust.org.uk</dc:creator>
  <cp:lastModifiedBy>Martin Curtis</cp:lastModifiedBy>
  <cp:revision>6</cp:revision>
  <cp:lastPrinted>2022-11-23T14:28:05Z</cp:lastPrinted>
  <dcterms:created xsi:type="dcterms:W3CDTF">2020-06-10T15:05:43Z</dcterms:created>
  <dcterms:modified xsi:type="dcterms:W3CDTF">2026-02-06T11:42:32Z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0x010100CF5029A7BC72A34385F9AF276E332380</vt:lpwstr>
  </property>
</Properties>
</file>